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7" r:id="rId17"/>
    <p:sldId id="279" r:id="rId18"/>
    <p:sldId id="281" r:id="rId19"/>
    <p:sldId id="283" r:id="rId20"/>
    <p:sldId id="285" r:id="rId21"/>
    <p:sldId id="287" r:id="rId22"/>
    <p:sldId id="289" r:id="rId23"/>
    <p:sldId id="291" r:id="rId24"/>
    <p:sldId id="293" r:id="rId25"/>
    <p:sldId id="294" r:id="rId26"/>
    <p:sldId id="296" r:id="rId27"/>
    <p:sldId id="298" r:id="rId28"/>
    <p:sldId id="300" r:id="rId29"/>
    <p:sldId id="302" r:id="rId30"/>
    <p:sldId id="303" r:id="rId31"/>
    <p:sldId id="305" r:id="rId32"/>
    <p:sldId id="307" r:id="rId33"/>
    <p:sldId id="309" r:id="rId34"/>
    <p:sldId id="311" r:id="rId35"/>
    <p:sldId id="312" r:id="rId36"/>
    <p:sldId id="313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91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fotabong puissance</dc:creator>
  <cp:lastModifiedBy>fotabong puissance</cp:lastModifiedBy>
  <cp:revision>1</cp:revision>
  <dcterms:created xsi:type="dcterms:W3CDTF">2024-06-10T22:00:59Z</dcterms:created>
  <dcterms:modified xsi:type="dcterms:W3CDTF">2024-06-10T22:10:06Z</dcterms:modified>
</cp:coreProperties>
</file>